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59" r:id="rId4"/>
    <p:sldId id="258" r:id="rId5"/>
    <p:sldId id="257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26720-103C-4A3F-ABBD-366BDC3F85F4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CA626-17C9-4FD1-9C25-8DD682BBE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798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CA626-17C9-4FD1-9C25-8DD682BBED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750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A11F0-4CE0-4419-9E9C-4D07038B5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A554BC-5EA7-4D70-B469-1EB812ADFA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F5305-B9C9-4FD6-8864-7C0045D54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2FB04-ED99-4D64-81EF-3FEA576E9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3EF8-0FA7-4016-9DAC-B7B9D0E08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731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D1BD7-BDF8-43AA-9D6A-756CB720D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DEA8C-BD6C-4432-9870-34CBFC226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BA56F-F050-4142-85CA-761DD137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3B05E-5D27-45D7-B126-879F69DBF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26E83-46AD-481E-9E72-95DCF05DE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892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8FCE0F-0AB7-4187-AD6C-A4ECC51F1C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3DCBD-EF5E-4BCE-AF11-323E91381B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75C95-FCFE-48D4-A4E3-F5CE44AA9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66B8C-B6D1-467D-A2AC-942F91A81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0004E-1F18-4433-BB5A-CD993E29D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505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5056D-4786-4C2B-BE33-696123422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4EEC1-5F5F-4527-B571-EEBA1CB77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721F5-216D-4934-81D0-467FDFCC4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ABD7F9-A576-441E-BAE4-390511C97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26FDC-FD5E-4478-A744-A8734F006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761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319E6-516B-4790-BE58-A274E0018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5BD14-5A41-490F-AB2F-75D1E3E4D0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E21DB-584E-4BE3-A18B-9AACF67B3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9237A-CEF5-41C9-BAD7-66F6AF1A9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3700A-534A-4C8E-9996-07B702AB2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45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BA2B9-2C20-408D-9454-FA99DB3D4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4A0C8-B3F9-4035-B376-486B73380A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19C642-57A4-4C4B-B8BB-DD3E9AC88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5CCE1-658A-4D97-A448-2ACBE7928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FA750C-17A8-4CAB-81FA-F66E8072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724A8-88BB-45E1-88AB-8B694D035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882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F4482-FDCA-4AD4-80FB-99A149B63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82FD9-9C95-441B-A8C4-8CB535B17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F0D14-8D8C-4345-A4B8-4B81BCF33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1BBD34-1EAD-4DCE-A0E1-4E6834B47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8E2974-F51D-490B-91AF-C286ED9B4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F03644-53B1-483B-AEED-95DEDC240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A3CA98-354A-4921-BB6B-B9B82CED8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3586FC-C197-466C-9DA3-67FD7F237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35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1AB9-7E4F-4018-B36E-7B42F5CF0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6DF565-25FF-4619-BEFB-94D0F7A45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E06DC9-4809-4986-8F9E-9AD49D9A5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807857-77E4-457A-A41D-6A16E163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31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B1A194-FA2E-43C8-9478-7B2F34CD7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C6E8AF-C715-48FE-9415-A303F3143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4F96E5-800A-4F07-B4D6-DF62B0A46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408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5B7E0-028A-40D3-9373-725B431F1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E9870-C846-42C1-8E2A-CB02B8FD8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5DE0D7-48E8-445D-8A01-7B6AEBA50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8B9BFF-3AD8-4EBE-8443-A02B51792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83A83-1018-402D-8DC0-58F715268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5089E-FB53-4504-9C18-F76599E67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14338-5405-46AB-A279-F351EF76E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0DF32D-6D16-461A-A103-21DCF78F8F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9219D-6F15-415B-9044-E1A2678C80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226DD-A4F4-4B84-98F9-32083CB67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FE399-62BA-4B52-AB1E-9C83A6F6C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13AC1-B120-4411-AFCC-3D1FEB1B7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382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B4129C-3326-4727-BDA5-52E33C77B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4F4E8-3936-47FD-8E19-470701391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5E6C7-AF26-4D72-A73F-DC7B2F2C9B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F45728-87AE-4D36-BAFD-49FE676840EC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5D6BE-C8DE-4C3F-BDE6-DDDA1D2085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4A349-92B2-4DCC-B1AC-0546021A2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09B9A-C379-4521-AF02-B252B045D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50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BCF0D-B720-4E01-B5CF-2069D16A9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MCC spatial clustering and deconvolution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EC1B99-3752-4DB7-BFCF-F38B2F07D2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3/30</a:t>
            </a:r>
          </a:p>
        </p:txBody>
      </p:sp>
    </p:spTree>
    <p:extLst>
      <p:ext uri="{BB962C8B-B14F-4D97-AF65-F5344CB8AC3E}">
        <p14:creationId xmlns:p14="http://schemas.microsoft.com/office/powerpoint/2010/main" val="2471531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6AE88-F952-4A23-9522-882D62EC7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044_A</a:t>
            </a:r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6FE6056-FFE7-4EC4-ADE5-49B7FA7D65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252" y="1825625"/>
            <a:ext cx="4205495" cy="4351338"/>
          </a:xfrm>
        </p:spPr>
      </p:pic>
    </p:spTree>
    <p:extLst>
      <p:ext uri="{BB962C8B-B14F-4D97-AF65-F5344CB8AC3E}">
        <p14:creationId xmlns:p14="http://schemas.microsoft.com/office/powerpoint/2010/main" val="1611427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40F04-F53E-402B-9E43-8F08E536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85225" cy="1325563"/>
          </a:xfrm>
        </p:spPr>
        <p:txBody>
          <a:bodyPr/>
          <a:lstStyle/>
          <a:p>
            <a:r>
              <a:rPr lang="en-US" dirty="0"/>
              <a:t>First 4 PCs: actual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5FD873-939B-409C-B62D-937C92BDC5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59" r="18956"/>
          <a:stretch/>
        </p:blipFill>
        <p:spPr>
          <a:xfrm>
            <a:off x="4503937" y="200025"/>
            <a:ext cx="7581530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754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A0D59-1C3D-49AA-A614-85C977655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481873" cy="1325563"/>
          </a:xfrm>
        </p:spPr>
        <p:txBody>
          <a:bodyPr/>
          <a:lstStyle/>
          <a:p>
            <a:r>
              <a:rPr lang="en-US" dirty="0"/>
              <a:t>First 4 PCs: deconvolution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A4C93F-BDCA-4A16-9F90-B36C5DB5C7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86" r="17806"/>
          <a:stretch/>
        </p:blipFill>
        <p:spPr>
          <a:xfrm>
            <a:off x="4522236" y="200025"/>
            <a:ext cx="7669764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898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76B65B-73A0-4AC1-9CA9-0B37D61CE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0050"/>
            <a:ext cx="12192000" cy="6457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EAE47D-8ECF-43A3-BE53-9C36D47F5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Clustering			 		Deconvolution</a:t>
            </a:r>
          </a:p>
        </p:txBody>
      </p:sp>
    </p:spTree>
    <p:extLst>
      <p:ext uri="{BB962C8B-B14F-4D97-AF65-F5344CB8AC3E}">
        <p14:creationId xmlns:p14="http://schemas.microsoft.com/office/powerpoint/2010/main" val="4084433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3974B0-2DE3-460E-A70D-C743526AB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0050"/>
            <a:ext cx="12192000" cy="64579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CFEB8C-C61D-440E-BF39-282EDA897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Predicted gene expression from top PCs</a:t>
            </a:r>
          </a:p>
        </p:txBody>
      </p:sp>
    </p:spTree>
    <p:extLst>
      <p:ext uri="{BB962C8B-B14F-4D97-AF65-F5344CB8AC3E}">
        <p14:creationId xmlns:p14="http://schemas.microsoft.com/office/powerpoint/2010/main" val="4267626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9235-7ADB-43B2-872C-38EE067DA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017_A</a:t>
            </a:r>
          </a:p>
        </p:txBody>
      </p:sp>
      <p:pic>
        <p:nvPicPr>
          <p:cNvPr id="5" name="Content Placeholder 4" descr="A picture containing rug&#10;&#10;Description automatically generated">
            <a:extLst>
              <a:ext uri="{FF2B5EF4-FFF2-40B4-BE49-F238E27FC236}">
                <a16:creationId xmlns:a16="http://schemas.microsoft.com/office/drawing/2014/main" id="{306B69C5-1415-4B7E-AE0A-CD0CF883D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871390" y="1825625"/>
            <a:ext cx="4449220" cy="4351338"/>
          </a:xfrm>
        </p:spPr>
      </p:pic>
    </p:spTree>
    <p:extLst>
      <p:ext uri="{BB962C8B-B14F-4D97-AF65-F5344CB8AC3E}">
        <p14:creationId xmlns:p14="http://schemas.microsoft.com/office/powerpoint/2010/main" val="4072898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32858-08AC-44CF-83CC-2F3BD5B0F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52891" cy="1325563"/>
          </a:xfrm>
        </p:spPr>
        <p:txBody>
          <a:bodyPr/>
          <a:lstStyle/>
          <a:p>
            <a:r>
              <a:rPr lang="en-US" dirty="0"/>
              <a:t>First 4 PCs: actual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D10F85-1A52-42C3-AB08-2FF37B907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333" y="376619"/>
            <a:ext cx="7066667" cy="61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63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9CFF9-5385-46F8-8C4D-A44A480FE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TSNE and clustering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B9CF51-C959-44D1-AA78-86EDDD1F83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31" r="23833"/>
          <a:stretch/>
        </p:blipFill>
        <p:spPr>
          <a:xfrm>
            <a:off x="5549774" y="200025"/>
            <a:ext cx="6563762" cy="64579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DF3D41-B181-4486-8C53-01A482922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89" y="2161677"/>
            <a:ext cx="5013650" cy="433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970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2635</TotalTime>
  <Words>42</Words>
  <Application>Microsoft Office PowerPoint</Application>
  <PresentationFormat>Widescreen</PresentationFormat>
  <Paragraphs>11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MCC spatial clustering and deconvolution</vt:lpstr>
      <vt:lpstr>Sample 044_A</vt:lpstr>
      <vt:lpstr>First 4 PCs: actual data</vt:lpstr>
      <vt:lpstr>First 4 PCs: deconvolution</vt:lpstr>
      <vt:lpstr>Clustering      Deconvolution</vt:lpstr>
      <vt:lpstr>Predicted gene expression from top PCs</vt:lpstr>
      <vt:lpstr>Sample 017_A</vt:lpstr>
      <vt:lpstr>First 4 PCs: actual data</vt:lpstr>
      <vt:lpstr>TSNE and clustering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MCC spatial clustering and deconvolution</dc:title>
  <dc:creator>Edward Zhao</dc:creator>
  <cp:lastModifiedBy>Edward Zhao</cp:lastModifiedBy>
  <cp:revision>11</cp:revision>
  <dcterms:created xsi:type="dcterms:W3CDTF">2020-03-30T19:55:03Z</dcterms:created>
  <dcterms:modified xsi:type="dcterms:W3CDTF">2020-04-01T21:31:23Z</dcterms:modified>
</cp:coreProperties>
</file>

<file path=docProps/thumbnail.jpeg>
</file>